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RGB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Theme 1</c:v>
                </c:pt>
                <c:pt idx="2">
                  <c:v>Theme 2</c:v>
                </c:pt>
                <c:pt idx="3">
                  <c:v>Theme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Theme 1</c:v>
                </c:pt>
                <c:pt idx="2">
                  <c:v>Theme 2</c:v>
                </c:pt>
                <c:pt idx="3">
                  <c:v>Theme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Blue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Theme 1</c:v>
                </c:pt>
                <c:pt idx="2">
                  <c:v>Theme 2</c:v>
                </c:pt>
                <c:pt idx="3">
                  <c:v>Theme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3525688"/>
        <c:axId val="383520984"/>
      </c:barChart>
      <c:catAx>
        <c:axId val="383525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520984"/>
        <c:crosses val="autoZero"/>
        <c:auto val="1"/>
        <c:lblAlgn val="ctr"/>
        <c:lblOffset val="100"/>
        <c:noMultiLvlLbl val="0"/>
      </c:catAx>
      <c:valAx>
        <c:axId val="383520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525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22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6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67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228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74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84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5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26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91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3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4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0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3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55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18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0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DBE23A6-481D-424F-996C-B4367E9D8EEB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018F5-B9D7-491E-AC83-909EF6D1E1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4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  <p:sldLayoutId id="2147484488" r:id="rId12"/>
    <p:sldLayoutId id="2147484489" r:id="rId13"/>
    <p:sldLayoutId id="2147484490" r:id="rId14"/>
    <p:sldLayoutId id="2147484491" r:id="rId15"/>
    <p:sldLayoutId id="2147484492" r:id="rId16"/>
    <p:sldLayoutId id="21474844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566" y="557200"/>
            <a:ext cx="9516712" cy="689959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Image Color Theme Enhancement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9078" y="5943600"/>
            <a:ext cx="7315200" cy="914400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- Gaurav Patil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6" y="1602456"/>
            <a:ext cx="4117612" cy="2315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117" y="2437866"/>
            <a:ext cx="4117611" cy="2315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66" y="3234775"/>
            <a:ext cx="4117612" cy="23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6111" y="2941918"/>
            <a:ext cx="3052129" cy="1400530"/>
          </a:xfrm>
        </p:spPr>
        <p:txBody>
          <a:bodyPr/>
          <a:lstStyle/>
          <a:p>
            <a:r>
              <a:rPr lang="en-US" b="1" dirty="0" smtClean="0"/>
              <a:t>Thank You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052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Introduction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Editing </a:t>
            </a:r>
            <a:r>
              <a:rPr lang="en-US" b="1" dirty="0"/>
              <a:t>the color composition of an image to enhance a color theme can be a painful experience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/>
              <a:t>Powerful commercial software, such as Photoshop, does not explicitly support color theme </a:t>
            </a:r>
            <a:r>
              <a:rPr lang="en-US" b="1" dirty="0" smtClean="0"/>
              <a:t>editing</a:t>
            </a:r>
          </a:p>
          <a:p>
            <a:endParaRPr lang="en-US" b="1" dirty="0"/>
          </a:p>
          <a:p>
            <a:r>
              <a:rPr lang="en-US" b="1" dirty="0" smtClean="0"/>
              <a:t>A </a:t>
            </a:r>
            <a:r>
              <a:rPr lang="en-US" b="1" dirty="0"/>
              <a:t>desired approach </a:t>
            </a:r>
            <a:r>
              <a:rPr lang="en-US" b="1" dirty="0" smtClean="0"/>
              <a:t>to </a:t>
            </a:r>
            <a:r>
              <a:rPr lang="en-US" b="1" dirty="0"/>
              <a:t>automate color editing according to a user-desired </a:t>
            </a:r>
            <a:r>
              <a:rPr lang="en-US" b="1" dirty="0" smtClean="0"/>
              <a:t>theme</a:t>
            </a:r>
          </a:p>
          <a:p>
            <a:endParaRPr lang="en-US" dirty="0" smtClean="0"/>
          </a:p>
          <a:p>
            <a:r>
              <a:rPr lang="en-US" b="1" dirty="0"/>
              <a:t>W</a:t>
            </a:r>
            <a:r>
              <a:rPr lang="en-US" b="1" dirty="0" smtClean="0"/>
              <a:t>hile </a:t>
            </a:r>
            <a:r>
              <a:rPr lang="en-US" b="1" dirty="0"/>
              <a:t>respecting natural textures and leaving sufficient control to </a:t>
            </a:r>
            <a:r>
              <a:rPr lang="en-US" b="1" dirty="0" smtClean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0444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56465"/>
            <a:ext cx="9404723" cy="1400530"/>
          </a:xfrm>
        </p:spPr>
        <p:txBody>
          <a:bodyPr/>
          <a:lstStyle/>
          <a:p>
            <a:r>
              <a:rPr lang="en-US" b="1" dirty="0" smtClean="0"/>
              <a:t>Method</a:t>
            </a:r>
            <a:endParaRPr lang="en-US" b="1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391" r="6755" b="19035"/>
          <a:stretch/>
        </p:blipFill>
        <p:spPr>
          <a:xfrm>
            <a:off x="740029" y="1201109"/>
            <a:ext cx="10333416" cy="5459573"/>
          </a:xfrm>
        </p:spPr>
      </p:pic>
    </p:spTree>
    <p:extLst>
      <p:ext uri="{BB962C8B-B14F-4D97-AF65-F5344CB8AC3E}">
        <p14:creationId xmlns:p14="http://schemas.microsoft.com/office/powerpoint/2010/main" val="94505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Experiment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590978"/>
            <a:ext cx="4932643" cy="3442008"/>
          </a:xfrm>
        </p:spPr>
      </p:pic>
      <p:sp>
        <p:nvSpPr>
          <p:cNvPr id="5" name="TextBox 4"/>
          <p:cNvSpPr txBox="1"/>
          <p:nvPr/>
        </p:nvSpPr>
        <p:spPr>
          <a:xfrm>
            <a:off x="415830" y="1476135"/>
            <a:ext cx="5515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</a:t>
            </a:r>
            <a:r>
              <a:rPr lang="en-US" dirty="0" smtClean="0"/>
              <a:t>    = image( :, :, 1)   </a:t>
            </a:r>
            <a:r>
              <a:rPr lang="en-US" dirty="0"/>
              <a:t>% Red channel</a:t>
            </a:r>
          </a:p>
          <a:p>
            <a:r>
              <a:rPr lang="en-US" dirty="0"/>
              <a:t>green = </a:t>
            </a:r>
            <a:r>
              <a:rPr lang="en-US" dirty="0" smtClean="0"/>
              <a:t>image( :, :, 2)   % </a:t>
            </a:r>
            <a:r>
              <a:rPr lang="en-US" dirty="0"/>
              <a:t>Green channel</a:t>
            </a:r>
          </a:p>
          <a:p>
            <a:r>
              <a:rPr lang="en-US" dirty="0"/>
              <a:t>blue </a:t>
            </a:r>
            <a:r>
              <a:rPr lang="en-US" dirty="0" smtClean="0"/>
              <a:t>   = image( :, :, 3)   % </a:t>
            </a:r>
            <a:r>
              <a:rPr lang="en-US" dirty="0"/>
              <a:t>Blue </a:t>
            </a:r>
            <a:r>
              <a:rPr lang="en-US" dirty="0" smtClean="0"/>
              <a:t>channel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smtClean="0"/>
              <a:t> =  zeros( size( image, </a:t>
            </a:r>
            <a:r>
              <a:rPr lang="en-US" dirty="0"/>
              <a:t>1), </a:t>
            </a:r>
            <a:r>
              <a:rPr lang="en-US" dirty="0" smtClean="0"/>
              <a:t>size (image, </a:t>
            </a:r>
            <a:r>
              <a:rPr lang="en-US" dirty="0"/>
              <a:t>2</a:t>
            </a:r>
            <a:r>
              <a:rPr lang="en-US" dirty="0" smtClean="0"/>
              <a:t>))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Just - red      = cat( 3</a:t>
            </a:r>
            <a:r>
              <a:rPr lang="en-US" dirty="0"/>
              <a:t>, red, a, a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Just - green  = cat( 3</a:t>
            </a:r>
            <a:r>
              <a:rPr lang="en-US" dirty="0"/>
              <a:t>, a, green, a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Just - blue    = cat( 3</a:t>
            </a:r>
            <a:r>
              <a:rPr lang="en-US" dirty="0"/>
              <a:t>, a, a, blue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9" y="4338457"/>
            <a:ext cx="2399546" cy="1799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88" y="4338457"/>
            <a:ext cx="2399546" cy="1799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27" y="4338457"/>
            <a:ext cx="2399546" cy="1799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66" y="4338457"/>
            <a:ext cx="2399546" cy="17996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96843" y="6258922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Channel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19538" y="625892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Channel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15700" y="625892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Channel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9581" y="625892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Experiment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6134" y="1683135"/>
            <a:ext cx="570778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Theme 1:</a:t>
            </a:r>
          </a:p>
          <a:p>
            <a:endParaRPr lang="en-US" sz="1600" b="1" dirty="0" smtClean="0"/>
          </a:p>
          <a:p>
            <a:r>
              <a:rPr lang="en-US" sz="1600" dirty="0" smtClean="0"/>
              <a:t>if ( RGB(i,j,2) &gt; RGB(i,j,1) &amp;&amp; RGB(i,j,2) &gt; RGB(i,j,3) )</a:t>
            </a:r>
          </a:p>
          <a:p>
            <a:r>
              <a:rPr lang="en-US" sz="1600" dirty="0" smtClean="0"/>
              <a:t>    x = RGB(i,j,2);</a:t>
            </a:r>
          </a:p>
          <a:p>
            <a:r>
              <a:rPr lang="en-US" sz="1600" dirty="0" smtClean="0"/>
              <a:t>    RGB(i,j,2) = RGB(i,j,3);</a:t>
            </a:r>
          </a:p>
          <a:p>
            <a:r>
              <a:rPr lang="en-US" sz="1600" dirty="0" smtClean="0"/>
              <a:t>    RGB(i,j,3) = RGB(i,j,1);</a:t>
            </a:r>
          </a:p>
          <a:p>
            <a:r>
              <a:rPr lang="en-US" sz="1600" dirty="0" smtClean="0"/>
              <a:t>    RGB(i,j,1) = x;</a:t>
            </a:r>
          </a:p>
          <a:p>
            <a:endParaRPr lang="en-US" sz="1600" dirty="0" smtClean="0"/>
          </a:p>
          <a:p>
            <a:r>
              <a:rPr lang="en-US" sz="1600" dirty="0"/>
              <a:t>e</a:t>
            </a:r>
            <a:r>
              <a:rPr lang="en-US" sz="1600" dirty="0" smtClean="0"/>
              <a:t>lse if( RGB(i,j,3) &gt; RGB(i,j,1) &amp;&amp; RGB(i,j,3) &gt; RGB(i,j,2) )</a:t>
            </a:r>
          </a:p>
          <a:p>
            <a:r>
              <a:rPr lang="en-US" sz="1600" dirty="0" smtClean="0"/>
              <a:t>    y = RGB(i,j,3);</a:t>
            </a:r>
          </a:p>
          <a:p>
            <a:r>
              <a:rPr lang="en-US" sz="1600" dirty="0" smtClean="0"/>
              <a:t>    RGB(i,j,3) = RGB(i,j,2);</a:t>
            </a:r>
          </a:p>
          <a:p>
            <a:r>
              <a:rPr lang="en-US" sz="1600" dirty="0" smtClean="0"/>
              <a:t>    RGB(i,j,2) = RGB(i,j,1);</a:t>
            </a:r>
          </a:p>
          <a:p>
            <a:r>
              <a:rPr lang="en-US" sz="1600" dirty="0" smtClean="0"/>
              <a:t>    RGB(i,j,1) = y; </a:t>
            </a:r>
            <a:endParaRPr lang="en-US" sz="1600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458696"/>
              </p:ext>
            </p:extLst>
          </p:nvPr>
        </p:nvGraphicFramePr>
        <p:xfrm>
          <a:off x="5733064" y="1683135"/>
          <a:ext cx="6202262" cy="4157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135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User Interface</a:t>
            </a:r>
            <a:endParaRPr lang="en-US" b="1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" r="1" b="5767"/>
          <a:stretch/>
        </p:blipFill>
        <p:spPr>
          <a:xfrm>
            <a:off x="646111" y="1259840"/>
            <a:ext cx="10182589" cy="54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3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963190"/>
            <a:ext cx="2926660" cy="1829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95" y="1963190"/>
            <a:ext cx="2926662" cy="1829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36" y="1963190"/>
            <a:ext cx="2926661" cy="1829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74" y="1963190"/>
            <a:ext cx="2926662" cy="1829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5406" y="153888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" y="4061861"/>
            <a:ext cx="2926659" cy="2194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74" y="4061861"/>
            <a:ext cx="2926659" cy="21949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32" y="4061861"/>
            <a:ext cx="2926659" cy="2194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91" y="4061856"/>
            <a:ext cx="2926666" cy="21949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51181" y="153888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Theme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77839" y="153888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Theme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936865" y="153888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Theme 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45406" y="634169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51181" y="63416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Theme 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77839" y="63416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Theme 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936865" y="63416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Theme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9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Author’s 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</a:t>
            </a:r>
            <a:r>
              <a:rPr lang="en-US" b="1" dirty="0" smtClean="0"/>
              <a:t>ave </a:t>
            </a:r>
            <a:r>
              <a:rPr lang="en-US" b="1" dirty="0"/>
              <a:t>presented an example-based method for steering the color composition of an image towards a desired color theme </a:t>
            </a:r>
            <a:r>
              <a:rPr lang="en-US" b="1" dirty="0" smtClean="0"/>
              <a:t>impression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Formulated the </a:t>
            </a:r>
            <a:r>
              <a:rPr lang="en-US" b="1" dirty="0"/>
              <a:t>goal </a:t>
            </a:r>
            <a:r>
              <a:rPr lang="en-US" b="1" dirty="0" smtClean="0"/>
              <a:t>that considers </a:t>
            </a:r>
            <a:r>
              <a:rPr lang="en-US" b="1" dirty="0"/>
              <a:t>a desired color theme, texture-color relationships as well as color constraints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358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Have tried to get the results same as the Research Paper by changing the color theme of an image while </a:t>
            </a:r>
            <a:r>
              <a:rPr lang="en-US" b="1" dirty="0"/>
              <a:t>respecting natural textures and leaving sufficient control to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3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356</TotalTime>
  <Words>330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Image Color Theme Enhancement</vt:lpstr>
      <vt:lpstr>Introduction</vt:lpstr>
      <vt:lpstr>Method</vt:lpstr>
      <vt:lpstr>Experiment</vt:lpstr>
      <vt:lpstr>Experiment</vt:lpstr>
      <vt:lpstr>User Interface</vt:lpstr>
      <vt:lpstr>Results</vt:lpstr>
      <vt:lpstr>Author’s Conclusion</vt:lpstr>
      <vt:lpstr>Conclusion</vt:lpstr>
      <vt:lpstr>Thank You</vt:lpstr>
    </vt:vector>
  </TitlesOfParts>
  <Company>Pace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Color Theme Enhancement</dc:title>
  <dc:creator>gaurav patil</dc:creator>
  <cp:lastModifiedBy>gaurav patil</cp:lastModifiedBy>
  <cp:revision>56</cp:revision>
  <dcterms:created xsi:type="dcterms:W3CDTF">2017-05-11T03:14:04Z</dcterms:created>
  <dcterms:modified xsi:type="dcterms:W3CDTF">2017-05-11T14:41:10Z</dcterms:modified>
</cp:coreProperties>
</file>